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3" r:id="rId3"/>
    <p:sldId id="287" r:id="rId4"/>
    <p:sldId id="285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787B"/>
    <a:srgbClr val="BBBCBC"/>
    <a:srgbClr val="D9D9D6"/>
    <a:srgbClr val="0C2340"/>
    <a:srgbClr val="2127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15" autoAdjust="0"/>
    <p:restoredTop sz="81627" autoAdjust="0"/>
  </p:normalViewPr>
  <p:slideViewPr>
    <p:cSldViewPr>
      <p:cViewPr varScale="1">
        <p:scale>
          <a:sx n="93" d="100"/>
          <a:sy n="93" d="100"/>
        </p:scale>
        <p:origin x="71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8DDF7-1058-4DD6-A45A-4A1B0325B423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5849A-7C50-42C1-95FA-8E9960304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seratiusadirect.test1.adesa.com/stdp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aseline="0" dirty="0"/>
              <a:t>Desired overall video length: 1 - 2 minutes</a:t>
            </a:r>
          </a:p>
          <a:p>
            <a:endParaRPr lang="en-US" sz="1100" dirty="0"/>
          </a:p>
          <a:p>
            <a:r>
              <a:rPr lang="en-US" sz="1100" dirty="0"/>
              <a:t>Test site:</a:t>
            </a:r>
            <a:endParaRPr lang="en-US" sz="11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endParaRPr lang="en-US" sz="1100" dirty="0"/>
          </a:p>
          <a:p>
            <a:r>
              <a:rPr lang="en-US" sz="1100" dirty="0"/>
              <a:t>Marketing</a:t>
            </a:r>
            <a:r>
              <a:rPr lang="en-US" sz="1100" baseline="0" dirty="0"/>
              <a:t> site: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5849A-7C50-42C1-95FA-8E99603041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10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Video: Few seconds of stock footage of car videos, then overlay logo, PL name and PL URL</a:t>
            </a:r>
          </a:p>
          <a:p>
            <a:r>
              <a:rPr lang="en-US" baseline="0" dirty="0"/>
              <a:t>For this Intro slide and the last Contact Info slide, consider using a black background with white font and logo.</a:t>
            </a:r>
          </a:p>
          <a:p>
            <a:endParaRPr lang="en-US" baseline="0" dirty="0"/>
          </a:p>
          <a:p>
            <a:pPr lvl="1"/>
            <a:r>
              <a:rPr lang="en-US" baseline="0" dirty="0"/>
              <a:t>Video and sound options available:</a:t>
            </a:r>
          </a:p>
          <a:p>
            <a:pPr lvl="1"/>
            <a:r>
              <a:rPr lang="en-US" b="0" dirty="0">
                <a:effectLst/>
              </a:rPr>
              <a:t>E.g. Levante MY18 Bowers &amp; Wilkins Surround Sound System 30 Seconds</a:t>
            </a:r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5849A-7C50-42C1-95FA-8E99603041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37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The</a:t>
            </a:r>
            <a:r>
              <a:rPr lang="en-US" baseline="0" dirty="0"/>
              <a:t> layout presented in this file is only an option. If you recommend another layout, feel free to explore. The screenshots can be overlaid on a desktop computer image/monitor. However, if you recommend another option that would better compliment the screenshots and layout, feel free to explore. </a:t>
            </a: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Animate</a:t>
            </a:r>
            <a:r>
              <a:rPr lang="en-US" baseline="0" dirty="0"/>
              <a:t> “Introducing” then “Maserati USA Direct”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Bring in a desktop with the screenshot overlay on the monitor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Visual indication: login action (i.e. Username field, Password field, click arrow)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5849A-7C50-42C1-95FA-8E99603041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73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-</a:t>
            </a:r>
            <a:r>
              <a:rPr lang="en-US" baseline="0" dirty="0"/>
              <a:t> Show Home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5849A-7C50-42C1-95FA-8E99603041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55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-</a:t>
            </a:r>
            <a:r>
              <a:rPr lang="en-US" baseline="0" dirty="0"/>
              <a:t>  Visual indication: hover over Tools, then select Turn-In Manager from dropdown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5849A-7C50-42C1-95FA-8E99603041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15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8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5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7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7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6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0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1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8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4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7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CA23-6447-4854-AAC9-DCFB37A02BD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A435C-FD93-4BB5-8E51-34B47FBC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3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114800"/>
            <a:ext cx="12192000" cy="762000"/>
          </a:xfrm>
          <a:prstGeom prst="rect">
            <a:avLst/>
          </a:prstGeom>
          <a:solidFill>
            <a:srgbClr val="D9D9D6"/>
          </a:solidFill>
          <a:ln>
            <a:solidFill>
              <a:srgbClr val="7578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5" y="4191000"/>
            <a:ext cx="12187990" cy="762000"/>
          </a:xfrm>
        </p:spPr>
        <p:txBody>
          <a:bodyPr/>
          <a:lstStyle/>
          <a:p>
            <a:r>
              <a:rPr lang="en-US" b="1" dirty="0">
                <a:solidFill>
                  <a:srgbClr val="21272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Maserati USA Direct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027" y="2844864"/>
            <a:ext cx="2031746" cy="5079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2133600"/>
            <a:ext cx="3505200" cy="164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027" y="2844864"/>
            <a:ext cx="2031746" cy="5079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2286000"/>
            <a:ext cx="3505200" cy="1647120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005" y="4038600"/>
            <a:ext cx="12187990" cy="236220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21272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Maserati USA Direct</a:t>
            </a:r>
          </a:p>
          <a:p>
            <a:endParaRPr lang="en-US" sz="3400" b="1" dirty="0">
              <a:solidFill>
                <a:srgbClr val="21272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en-US" sz="3400" b="1" dirty="0">
              <a:solidFill>
                <a:srgbClr val="21272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21272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website address</a:t>
            </a:r>
            <a:endParaRPr lang="en-US" sz="3400" b="1" dirty="0">
              <a:solidFill>
                <a:srgbClr val="21272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129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80520" y="914400"/>
            <a:ext cx="6154280" cy="3607272"/>
          </a:xfrm>
          <a:prstGeom prst="rect">
            <a:avLst/>
          </a:prstGeom>
          <a:solidFill>
            <a:srgbClr val="D9D9D6"/>
          </a:solidFill>
          <a:ln>
            <a:solidFill>
              <a:srgbClr val="7578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3733800" cy="556259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 Narrow" panose="020B0606020202030204" pitchFamily="34" charset="0"/>
              </a:rPr>
              <a:t>Introducing</a:t>
            </a:r>
          </a:p>
          <a:p>
            <a:pPr marL="0" indent="0">
              <a:buNone/>
            </a:pPr>
            <a:r>
              <a:rPr lang="en-US" dirty="0">
                <a:latin typeface="Arial Narrow" panose="020B0606020202030204" pitchFamily="34" charset="0"/>
              </a:rPr>
              <a:t>Maserati USA Direct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69280" y="996696"/>
            <a:ext cx="5971032" cy="3413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008888"/>
            <a:ext cx="5769879" cy="341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37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762000"/>
            <a:ext cx="4469657" cy="762000"/>
          </a:xfrm>
          <a:prstGeom prst="rect">
            <a:avLst/>
          </a:prstGeom>
          <a:solidFill>
            <a:srgbClr val="D9D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80520" y="914400"/>
            <a:ext cx="6154280" cy="3607272"/>
          </a:xfrm>
          <a:prstGeom prst="rect">
            <a:avLst/>
          </a:prstGeom>
          <a:solidFill>
            <a:srgbClr val="D9D9D6"/>
          </a:solidFill>
          <a:ln>
            <a:solidFill>
              <a:srgbClr val="7578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669280" y="996696"/>
            <a:ext cx="5971032" cy="3413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838200" y="838200"/>
            <a:ext cx="3733800" cy="574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Arial Narrow" panose="020B0606020202030204" pitchFamily="34" charset="0"/>
              </a:rPr>
              <a:t>Turn-In Lease Returns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Arial Narrow" panose="020B0606020202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96000" y="996696"/>
            <a:ext cx="5184648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195" y="1008888"/>
            <a:ext cx="5012005" cy="341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07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762000"/>
            <a:ext cx="4469657" cy="762000"/>
          </a:xfrm>
          <a:prstGeom prst="rect">
            <a:avLst/>
          </a:prstGeom>
          <a:solidFill>
            <a:srgbClr val="D9D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80520" y="914400"/>
            <a:ext cx="6154280" cy="3607272"/>
          </a:xfrm>
          <a:prstGeom prst="rect">
            <a:avLst/>
          </a:prstGeom>
          <a:solidFill>
            <a:srgbClr val="D9D9D6"/>
          </a:solidFill>
          <a:ln>
            <a:solidFill>
              <a:srgbClr val="7578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669280" y="996696"/>
            <a:ext cx="5971032" cy="3413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838199" y="838200"/>
            <a:ext cx="4058177" cy="574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Arial Narrow" panose="020B0606020202030204" pitchFamily="34" charset="0"/>
              </a:rPr>
              <a:t>Turn-In Lease Returns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Arial Narrow" panose="020B0606020202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>
                <a:latin typeface="Arial Narrow" panose="020B0606020202030204" pitchFamily="34" charset="0"/>
              </a:rPr>
              <a:t>Easily ground and manage your off-lease vehicles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Arial Narrow" panose="020B0606020202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96000" y="996696"/>
            <a:ext cx="5184648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008888"/>
            <a:ext cx="5018254" cy="341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48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8884</TotalTime>
  <Words>221</Words>
  <Application>Microsoft Office PowerPoint</Application>
  <PresentationFormat>Widescreen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Openlane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Maria Guevara</cp:lastModifiedBy>
  <cp:revision>164</cp:revision>
  <dcterms:created xsi:type="dcterms:W3CDTF">2015-09-28T16:23:32Z</dcterms:created>
  <dcterms:modified xsi:type="dcterms:W3CDTF">2020-07-13T21:45:06Z</dcterms:modified>
</cp:coreProperties>
</file>